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3" r:id="rId2"/>
    <p:sldMasterId id="2147483725" r:id="rId3"/>
    <p:sldMasterId id="2147483743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D97F7-3AEB-4888-A44A-B8C8523D3DE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CD436C-49B6-4188-9632-6D9FBB4E6AD3}">
      <dgm:prSet/>
      <dgm:spPr/>
      <dgm:t>
        <a:bodyPr/>
        <a:lstStyle/>
        <a:p>
          <a:r>
            <a:rPr lang="en-US"/>
            <a:t>Stay Home</a:t>
          </a:r>
        </a:p>
      </dgm:t>
    </dgm:pt>
    <dgm:pt modelId="{4804A4C2-5554-4D2D-B208-451EED7E83A2}" type="parTrans" cxnId="{8B7AE491-CC86-4342-91E2-C4BBD49B29E0}">
      <dgm:prSet/>
      <dgm:spPr/>
      <dgm:t>
        <a:bodyPr/>
        <a:lstStyle/>
        <a:p>
          <a:endParaRPr lang="en-US"/>
        </a:p>
      </dgm:t>
    </dgm:pt>
    <dgm:pt modelId="{C41C9D6D-AD40-44E3-9E2A-F1894483C897}" type="sibTrans" cxnId="{8B7AE491-CC86-4342-91E2-C4BBD49B29E0}">
      <dgm:prSet/>
      <dgm:spPr/>
      <dgm:t>
        <a:bodyPr/>
        <a:lstStyle/>
        <a:p>
          <a:endParaRPr lang="en-US"/>
        </a:p>
      </dgm:t>
    </dgm:pt>
    <dgm:pt modelId="{534C2EE0-278B-4D50-8353-27A192B7D08A}">
      <dgm:prSet/>
      <dgm:spPr/>
      <dgm:t>
        <a:bodyPr/>
        <a:lstStyle/>
        <a:p>
          <a:r>
            <a:rPr lang="en-US"/>
            <a:t>Stay Safe</a:t>
          </a:r>
        </a:p>
      </dgm:t>
    </dgm:pt>
    <dgm:pt modelId="{8820CC21-0EEE-4385-A49F-79C8F114F6D3}" type="parTrans" cxnId="{96568642-D5A8-486F-BBF9-7E2053EB5840}">
      <dgm:prSet/>
      <dgm:spPr/>
      <dgm:t>
        <a:bodyPr/>
        <a:lstStyle/>
        <a:p>
          <a:endParaRPr lang="en-US"/>
        </a:p>
      </dgm:t>
    </dgm:pt>
    <dgm:pt modelId="{E10780CB-280F-4F73-9607-160801745D12}" type="sibTrans" cxnId="{96568642-D5A8-486F-BBF9-7E2053EB5840}">
      <dgm:prSet/>
      <dgm:spPr/>
      <dgm:t>
        <a:bodyPr/>
        <a:lstStyle/>
        <a:p>
          <a:endParaRPr lang="en-US"/>
        </a:p>
      </dgm:t>
    </dgm:pt>
    <dgm:pt modelId="{D6CB784F-B89D-4088-A63C-BEB4C5100FEE}" type="pres">
      <dgm:prSet presAssocID="{A18D97F7-3AEB-4888-A44A-B8C8523D3DE3}" presName="linear" presStyleCnt="0">
        <dgm:presLayoutVars>
          <dgm:animLvl val="lvl"/>
          <dgm:resizeHandles val="exact"/>
        </dgm:presLayoutVars>
      </dgm:prSet>
      <dgm:spPr/>
    </dgm:pt>
    <dgm:pt modelId="{0A409E52-5973-400B-9DAA-999BB6C45682}" type="pres">
      <dgm:prSet presAssocID="{7ACD436C-49B6-4188-9632-6D9FBB4E6A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D87896C-A06B-44A9-94D9-528E4AB86ECE}" type="pres">
      <dgm:prSet presAssocID="{C41C9D6D-AD40-44E3-9E2A-F1894483C897}" presName="spacer" presStyleCnt="0"/>
      <dgm:spPr/>
    </dgm:pt>
    <dgm:pt modelId="{D9F2E94E-6873-4DFF-8909-D92412244193}" type="pres">
      <dgm:prSet presAssocID="{534C2EE0-278B-4D50-8353-27A192B7D08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6568642-D5A8-486F-BBF9-7E2053EB5840}" srcId="{A18D97F7-3AEB-4888-A44A-B8C8523D3DE3}" destId="{534C2EE0-278B-4D50-8353-27A192B7D08A}" srcOrd="1" destOrd="0" parTransId="{8820CC21-0EEE-4385-A49F-79C8F114F6D3}" sibTransId="{E10780CB-280F-4F73-9607-160801745D12}"/>
    <dgm:cxn modelId="{4FA5BB8C-E32C-4E92-8007-37FD4457666E}" type="presOf" srcId="{7ACD436C-49B6-4188-9632-6D9FBB4E6AD3}" destId="{0A409E52-5973-400B-9DAA-999BB6C45682}" srcOrd="0" destOrd="0" presId="urn:microsoft.com/office/officeart/2005/8/layout/vList2"/>
    <dgm:cxn modelId="{8B7AE491-CC86-4342-91E2-C4BBD49B29E0}" srcId="{A18D97F7-3AEB-4888-A44A-B8C8523D3DE3}" destId="{7ACD436C-49B6-4188-9632-6D9FBB4E6AD3}" srcOrd="0" destOrd="0" parTransId="{4804A4C2-5554-4D2D-B208-451EED7E83A2}" sibTransId="{C41C9D6D-AD40-44E3-9E2A-F1894483C897}"/>
    <dgm:cxn modelId="{B362D6B2-F946-4270-8F0F-24B8539DFA45}" type="presOf" srcId="{534C2EE0-278B-4D50-8353-27A192B7D08A}" destId="{D9F2E94E-6873-4DFF-8909-D92412244193}" srcOrd="0" destOrd="0" presId="urn:microsoft.com/office/officeart/2005/8/layout/vList2"/>
    <dgm:cxn modelId="{24C1A0B6-214F-458B-8C1F-A421E4704AEC}" type="presOf" srcId="{A18D97F7-3AEB-4888-A44A-B8C8523D3DE3}" destId="{D6CB784F-B89D-4088-A63C-BEB4C5100FEE}" srcOrd="0" destOrd="0" presId="urn:microsoft.com/office/officeart/2005/8/layout/vList2"/>
    <dgm:cxn modelId="{A15237B1-C717-4B5F-A2C5-431D249074A2}" type="presParOf" srcId="{D6CB784F-B89D-4088-A63C-BEB4C5100FEE}" destId="{0A409E52-5973-400B-9DAA-999BB6C45682}" srcOrd="0" destOrd="0" presId="urn:microsoft.com/office/officeart/2005/8/layout/vList2"/>
    <dgm:cxn modelId="{49BDCECC-BD7D-40AF-BF7E-C3C68F07BBAE}" type="presParOf" srcId="{D6CB784F-B89D-4088-A63C-BEB4C5100FEE}" destId="{2D87896C-A06B-44A9-94D9-528E4AB86ECE}" srcOrd="1" destOrd="0" presId="urn:microsoft.com/office/officeart/2005/8/layout/vList2"/>
    <dgm:cxn modelId="{F485B30E-7C4E-4B0E-BF6C-E18C2783BF57}" type="presParOf" srcId="{D6CB784F-B89D-4088-A63C-BEB4C5100FEE}" destId="{D9F2E94E-6873-4DFF-8909-D9241224419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9E52-5973-400B-9DAA-999BB6C45682}">
      <dsp:nvSpPr>
        <dsp:cNvPr id="0" name=""/>
        <dsp:cNvSpPr/>
      </dsp:nvSpPr>
      <dsp:spPr>
        <a:xfrm>
          <a:off x="0" y="884050"/>
          <a:ext cx="5641974" cy="14829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Stay Home</a:t>
          </a:r>
        </a:p>
      </dsp:txBody>
      <dsp:txXfrm>
        <a:off x="72393" y="956443"/>
        <a:ext cx="5497188" cy="1338188"/>
      </dsp:txXfrm>
    </dsp:sp>
    <dsp:sp modelId="{D9F2E94E-6873-4DFF-8909-D92412244193}">
      <dsp:nvSpPr>
        <dsp:cNvPr id="0" name=""/>
        <dsp:cNvSpPr/>
      </dsp:nvSpPr>
      <dsp:spPr>
        <a:xfrm>
          <a:off x="0" y="2554225"/>
          <a:ext cx="5641974" cy="1482974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Stay Safe</a:t>
          </a:r>
        </a:p>
      </dsp:txBody>
      <dsp:txXfrm>
        <a:off x="72393" y="2626618"/>
        <a:ext cx="5497188" cy="133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1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6795-D2D6-4195-BC99-DC968088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87A592-5B90-466E-9C36-3C5FEDA0A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E5CA0-6054-4320-960D-4B9D864DD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C02FB-BD54-4C72-BD39-DE374862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C40D4-4075-4E8E-990A-AC7EF13C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2D951-9226-46C2-A15E-7EF75D66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6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DCFB-D8A5-4CE4-90BB-F9F288C3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6141D-953B-4086-829C-BB066C973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34BC5-B740-4312-8E3B-B7E369C5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D5493-5903-4FFA-B4C2-6A30112E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82A03-838A-4C91-8D81-B7BF74F4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9CA121-4D63-4DB2-8A1B-287E73AD6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C17F5-DCF8-42DA-B591-B01028703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70C66-D79C-4F5A-9599-A994C92D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E7BC7-6D8C-4CA6-B10E-9990C3F2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7B21B-682D-4A82-9188-B748B054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55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14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8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1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9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39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7563-C7A2-4F9E-BFB6-7FF77CD1F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00E44-DF4A-4910-82B3-46FEDFBB5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C6D76-2FF2-4D99-817E-DC7D980C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8E7B8-7FB4-4B75-B32C-82BCD08C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B9A49-9485-40B2-8081-282C3437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42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78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7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4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9504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33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11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74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41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AC7F-41E7-48FA-98A5-4D8F15C2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D3510-7F66-42D6-A391-42F09832F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3D6F2-131F-4114-B20A-F331D587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CED19-4F3D-4062-AF22-A966A282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53FEA-74E8-4CAF-9D18-BCE73495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69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478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47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17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72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6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78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7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4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571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9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8764-44D1-4953-9693-7FAF3A1D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4B4EA-AE57-4CA4-8BB4-49ED8AFD9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2873-E213-445A-8D5F-610652C7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2F8D0-F0C8-4C96-BA1A-9BE067C2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36357-CBEB-4B5A-A312-19D4D650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31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76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692A-50FE-49CA-ABD8-E827AF7B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F44F-5780-46C0-B9CA-1CBC336E2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58BE8-52DB-47A2-85AE-D931CC5D7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5B07-BD55-45D5-A5C6-80B181B0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60E4D-6521-4D13-946B-B428272B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D445C-B821-4ED1-A0C1-F1487814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5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53E5-5F63-47D5-B5C1-2496B662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E9AA7-E332-4FA6-9B8A-F9872B28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0DE70-D72E-4441-BBD9-8B34F0975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183FF-F8D2-4AD6-B01D-C3A2BD938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96FAD-6913-4674-A09C-6171E2D33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D43BD-A3F0-4F66-AB4C-2A15D6A6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BDB6E-D5F5-4FD4-BB6C-29C5A109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94090-F2E7-415F-88A6-0262E87B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F128-252A-4191-BDE7-13FBF3E2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05716-F32C-4903-A758-70A01641C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C23FF-933C-44AD-84C8-6C89ED44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CD1C0-5B15-431B-A1D5-F7C26CAF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2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E69E5-AD8C-4744-AF40-6375FEA1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7AEB1-99EA-4A8A-8432-9F1AD9D6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E080A-7694-417C-BBD0-4E8E4C6F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4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D4D8-352C-44C0-B120-D4F707B1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12BBD-43C8-400C-B90A-4A3AD222E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DFA8F-033E-4FFA-938C-E5E220802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E0493-E929-4A60-B519-2D2FBA35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0FFD0-B7F0-43F7-9807-1417C782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0994E-2227-49FD-8F93-06831A9A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4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1BD9-4FE1-4BAC-8BAB-4597B4B6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6FFF9-EB07-4FF5-8B5E-10E79776C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211B3-D120-4234-8D88-48A3FA3CE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29C28-C682-4DF6-BD4F-24A8C44F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36C85-CE51-4B83-BE1F-341A84A66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40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6969C88-B244-455D-A017-012B25B1ACD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05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cene&#10;&#10;Description automatically generated">
            <a:extLst>
              <a:ext uri="{FF2B5EF4-FFF2-40B4-BE49-F238E27FC236}">
                <a16:creationId xmlns:a16="http://schemas.microsoft.com/office/drawing/2014/main" id="{668CE874-FA9C-41AF-AB3E-055A481B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427" b="750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A08CA7-AACE-4520-A49D-350DFD2F8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Unit-3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Audio-Visual Aids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4A665-B8BA-4DEE-8E52-515539F04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By-Dr. Meena Sharma</a:t>
            </a:r>
          </a:p>
        </p:txBody>
      </p:sp>
    </p:spTree>
    <p:extLst>
      <p:ext uri="{BB962C8B-B14F-4D97-AF65-F5344CB8AC3E}">
        <p14:creationId xmlns:p14="http://schemas.microsoft.com/office/powerpoint/2010/main" val="239815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7F5D47-39B5-4390-B69F-DB49EE43F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2336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A17C295-2251-4C3A-8B16-3FCBC149B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" b="1019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181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4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5D61964-1ECC-4800-9378-2B61DDC54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1815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4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4A415B-7894-4326-A434-202106251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485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1F1853-028B-43EA-9ED1-C271E594A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024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6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holding&#10;&#10;Description automatically generated">
            <a:extLst>
              <a:ext uri="{FF2B5EF4-FFF2-40B4-BE49-F238E27FC236}">
                <a16:creationId xmlns:a16="http://schemas.microsoft.com/office/drawing/2014/main" id="{0399F69B-82D8-4305-8438-07FF6B221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9613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4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holding&#10;&#10;Description automatically generated">
            <a:extLst>
              <a:ext uri="{FF2B5EF4-FFF2-40B4-BE49-F238E27FC236}">
                <a16:creationId xmlns:a16="http://schemas.microsoft.com/office/drawing/2014/main" id="{852577F1-DD0F-4575-9B35-13EDBB86B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5662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9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000DB9-FE68-49D0-A3A5-E386D6199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10206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3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66D366-515B-4AE2-AAAF-EB312A3A2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98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8F7F18-BD70-49C8-8825-3CEB27A7E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2369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4B425-CA95-49BD-9D7A-6259C78AD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60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Definition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EFFA6F-3A60-4290-9D7E-7304078BA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83584"/>
            <a:ext cx="6553545" cy="48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35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FB8F29C-7F65-477A-869A-7D8FF608B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 b="883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4379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9BFA7-34D3-4539-A6A6-60A363BD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0B7399DE-1611-44ED-AE1E-F12C6C0DC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019560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79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3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22D20622-80EC-4B6B-9097-35D271E57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7" b="81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743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0E743F-1E37-46B8-9134-DA77EA097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617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F070EC4-B169-471A-9AB0-320C4F42A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995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1146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5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29289E8-3266-418F-BF51-7393F1D55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" b="958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975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34C55975-CD12-4B9B-B0B8-EB7C4B340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6087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3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0B1780F-DE32-4CC3-A8B3-C32305EFC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3434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6A58B1-559F-4D53-A66C-26C24B650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3" y="941033"/>
            <a:ext cx="9969623" cy="5235930"/>
          </a:xfrm>
        </p:spPr>
      </p:pic>
    </p:spTree>
    <p:extLst>
      <p:ext uri="{BB962C8B-B14F-4D97-AF65-F5344CB8AC3E}">
        <p14:creationId xmlns:p14="http://schemas.microsoft.com/office/powerpoint/2010/main" val="50770082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393920"/>
      </a:dk2>
      <a:lt2>
        <a:srgbClr val="E8E2E4"/>
      </a:lt2>
      <a:accent1>
        <a:srgbClr val="46B290"/>
      </a:accent1>
      <a:accent2>
        <a:srgbClr val="3BB25A"/>
      </a:accent2>
      <a:accent3>
        <a:srgbClr val="57B446"/>
      </a:accent3>
      <a:accent4>
        <a:srgbClr val="7CAE39"/>
      </a:accent4>
      <a:accent5>
        <a:srgbClr val="A4A541"/>
      </a:accent5>
      <a:accent6>
        <a:srgbClr val="B2823B"/>
      </a:accent6>
      <a:hlink>
        <a:srgbClr val="79892D"/>
      </a:hlink>
      <a:folHlink>
        <a:srgbClr val="828282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Widescreen</PresentationFormat>
  <Paragraphs>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Avenir Next LT Pro</vt:lpstr>
      <vt:lpstr>Avenir Next LT Pro Light</vt:lpstr>
      <vt:lpstr>Calibri</vt:lpstr>
      <vt:lpstr>Calibri Light</vt:lpstr>
      <vt:lpstr>Century Gothic</vt:lpstr>
      <vt:lpstr>Sitka Subheading</vt:lpstr>
      <vt:lpstr>Tw Cen MT</vt:lpstr>
      <vt:lpstr>Tw Cen MT Condensed</vt:lpstr>
      <vt:lpstr>Wingdings 3</vt:lpstr>
      <vt:lpstr>PebbleVTI</vt:lpstr>
      <vt:lpstr>Office Theme</vt:lpstr>
      <vt:lpstr>Ion</vt:lpstr>
      <vt:lpstr>Integral</vt:lpstr>
      <vt:lpstr>Unit-3  Audio-Visual Aids</vt:lpstr>
      <vt:lpstr>Definition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Unit-3  Audio-Visual Aids</dc:title>
  <dc:creator>Shubham Sharma</dc:creator>
  <cp:lastModifiedBy>Shubham Sharma</cp:lastModifiedBy>
  <cp:revision>1</cp:revision>
  <dcterms:created xsi:type="dcterms:W3CDTF">2020-04-28T10:08:48Z</dcterms:created>
  <dcterms:modified xsi:type="dcterms:W3CDTF">2020-04-28T10:10:06Z</dcterms:modified>
</cp:coreProperties>
</file>